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7" r:id="rId3"/>
    <p:sldId id="298" r:id="rId4"/>
    <p:sldId id="299" r:id="rId5"/>
    <p:sldId id="300" r:id="rId6"/>
    <p:sldId id="292" r:id="rId7"/>
    <p:sldId id="275" r:id="rId8"/>
    <p:sldId id="294" r:id="rId9"/>
    <p:sldId id="295" r:id="rId10"/>
    <p:sldId id="29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41A6D9C6-2091-439A-86DD-22C6B75818F7}"/>
    <pc:docChg chg="delSld">
      <pc:chgData name="Adam Minor" userId="8ba41960-985e-40fa-965b-8aad8b24e054" providerId="ADAL" clId="{41A6D9C6-2091-439A-86DD-22C6B75818F7}" dt="2024-06-21T14:25:09.291" v="0" actId="47"/>
      <pc:docMkLst>
        <pc:docMk/>
      </pc:docMkLst>
      <pc:sldChg chg="del">
        <pc:chgData name="Adam Minor" userId="8ba41960-985e-40fa-965b-8aad8b24e054" providerId="ADAL" clId="{41A6D9C6-2091-439A-86DD-22C6B75818F7}" dt="2024-06-21T14:25:09.291" v="0" actId="47"/>
        <pc:sldMkLst>
          <pc:docMk/>
          <pc:sldMk cId="3203627886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568629-B594-DC61-7FE9-530308805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yellow background with text&#10;&#10;Description automatically generated">
            <a:extLst>
              <a:ext uri="{FF2B5EF4-FFF2-40B4-BE49-F238E27FC236}">
                <a16:creationId xmlns:a16="http://schemas.microsoft.com/office/drawing/2014/main" id="{AB1171B2-12C6-1957-D735-D92CA986C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847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paintings&#10;&#10;Description automatically generated">
            <a:extLst>
              <a:ext uri="{FF2B5EF4-FFF2-40B4-BE49-F238E27FC236}">
                <a16:creationId xmlns:a16="http://schemas.microsoft.com/office/drawing/2014/main" id="{CF99996F-8D17-6D2A-F58E-4733C7BB3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332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osaic art piece on a brick wall&#10;&#10;Description automatically generated">
            <a:extLst>
              <a:ext uri="{FF2B5EF4-FFF2-40B4-BE49-F238E27FC236}">
                <a16:creationId xmlns:a16="http://schemas.microsoft.com/office/drawing/2014/main" id="{F8522483-029A-0430-A5A9-1359675F4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644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yellow text&#10;&#10;Description automatically generated">
            <a:extLst>
              <a:ext uri="{FF2B5EF4-FFF2-40B4-BE49-F238E27FC236}">
                <a16:creationId xmlns:a16="http://schemas.microsoft.com/office/drawing/2014/main" id="{6D532D93-8269-AD23-6970-294EC2259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930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568629-B594-DC61-7FE9-530308805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354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360412-13C7-7FA9-A7E9-24ABD9E97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972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94B4FA-B767-0655-6430-4DE1EE16A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80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51E255-5C86-5C54-57A6-FC3633BA93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38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19</Words>
  <Application>Microsoft Office PowerPoint</Application>
  <PresentationFormat>Widescreen</PresentationFormat>
  <Paragraphs>1</Paragraphs>
  <Slides>10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12</cp:revision>
  <dcterms:created xsi:type="dcterms:W3CDTF">2023-05-27T18:26:24Z</dcterms:created>
  <dcterms:modified xsi:type="dcterms:W3CDTF">2024-06-21T14:25:18Z</dcterms:modified>
</cp:coreProperties>
</file>